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61" r:id="rId2"/>
    <p:sldId id="282" r:id="rId3"/>
    <p:sldId id="262" r:id="rId4"/>
    <p:sldId id="259" r:id="rId5"/>
    <p:sldId id="257" r:id="rId6"/>
    <p:sldId id="256" r:id="rId7"/>
    <p:sldId id="28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81"/>
  </p:normalViewPr>
  <p:slideViewPr>
    <p:cSldViewPr snapToGrid="0" snapToObjects="1">
      <p:cViewPr varScale="1">
        <p:scale>
          <a:sx n="107" d="100"/>
          <a:sy n="107" d="100"/>
        </p:scale>
        <p:origin x="73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5CCF32-BF34-6E40-9BD2-EFC1DF551F61}" type="datetimeFigureOut">
              <a:rPr lang="en-US" smtClean="0"/>
              <a:t>3/21/20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87828E-8C08-4649-AB43-107F624036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02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Instructions for Windows users:</a:t>
            </a:r>
          </a:p>
          <a:p>
            <a:pPr marL="457200" indent="-457200">
              <a:buAutoNum type="arabicPeriod"/>
            </a:pPr>
            <a:r>
              <a:rPr lang="en-US" dirty="0"/>
              <a:t>Enable editing.</a:t>
            </a:r>
          </a:p>
          <a:p>
            <a:pPr marL="457200" indent="-457200">
              <a:buAutoNum type="arabicPeriod"/>
            </a:pPr>
            <a:r>
              <a:rPr lang="en-US" dirty="0"/>
              <a:t>Add your event title to the slide.</a:t>
            </a:r>
          </a:p>
          <a:p>
            <a:pPr marL="457200" indent="-457200">
              <a:buAutoNum type="arabicPeriod"/>
            </a:pPr>
            <a:r>
              <a:rPr lang="en-US" dirty="0"/>
              <a:t>Click file, then Save As.</a:t>
            </a:r>
          </a:p>
          <a:p>
            <a:pPr marL="457200" indent="-457200">
              <a:buAutoNum type="arabicPeriod"/>
            </a:pPr>
            <a:r>
              <a:rPr lang="en-US" dirty="0"/>
              <a:t>Enter a file name and choose .jpg as the file type. Click save.</a:t>
            </a:r>
          </a:p>
          <a:p>
            <a:pPr marL="457200" indent="-457200"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Instructions for Mac users (PowerPoint):</a:t>
            </a:r>
          </a:p>
          <a:p>
            <a:pPr marL="457200" indent="-457200">
              <a:buAutoNum type="arabicPeriod"/>
            </a:pPr>
            <a:r>
              <a:rPr lang="en-US" dirty="0"/>
              <a:t>Add your event title to the slide.</a:t>
            </a:r>
          </a:p>
          <a:p>
            <a:pPr marL="457200" indent="-457200">
              <a:buAutoNum type="arabicPeriod"/>
            </a:pPr>
            <a:r>
              <a:rPr lang="en-US" dirty="0"/>
              <a:t>Click File, then Export, and choose the JPG file format. Click save.</a:t>
            </a:r>
          </a:p>
          <a:p>
            <a:pPr marL="457200" indent="-457200"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Instructions for Mac users (Keynote):</a:t>
            </a:r>
          </a:p>
          <a:p>
            <a:pPr marL="457200" indent="-457200">
              <a:buAutoNum type="arabicPeriod"/>
            </a:pPr>
            <a:r>
              <a:rPr lang="en-US" dirty="0"/>
              <a:t>Add your event title to the slide.</a:t>
            </a:r>
          </a:p>
          <a:p>
            <a:pPr marL="457200" indent="-457200">
              <a:buAutoNum type="arabicPeriod"/>
            </a:pPr>
            <a:r>
              <a:rPr lang="en-US" dirty="0"/>
              <a:t>Click File, then Export To, and select Images.</a:t>
            </a:r>
          </a:p>
          <a:p>
            <a:pPr marL="457200" indent="-457200">
              <a:buAutoNum type="arabicPeriod"/>
            </a:pPr>
            <a:r>
              <a:rPr lang="en-US" dirty="0"/>
              <a:t>Choose the JPEG file format, click next, enter a file name, and click Export.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CFF732-D06D-9349-B9FC-C6A4F8BDF7B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7478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Instructions for Windows users:</a:t>
            </a:r>
          </a:p>
          <a:p>
            <a:pPr marL="457200" indent="-457200">
              <a:buAutoNum type="arabicPeriod"/>
            </a:pPr>
            <a:r>
              <a:rPr lang="en-US" dirty="0"/>
              <a:t>Enable editing.</a:t>
            </a:r>
          </a:p>
          <a:p>
            <a:pPr marL="457200" indent="-457200">
              <a:buAutoNum type="arabicPeriod"/>
            </a:pPr>
            <a:r>
              <a:rPr lang="en-US" dirty="0"/>
              <a:t>Add your event title to the slide.</a:t>
            </a:r>
          </a:p>
          <a:p>
            <a:pPr marL="457200" indent="-457200">
              <a:buAutoNum type="arabicPeriod"/>
            </a:pPr>
            <a:r>
              <a:rPr lang="en-US" dirty="0"/>
              <a:t>Click file, then Save As.</a:t>
            </a:r>
          </a:p>
          <a:p>
            <a:pPr marL="457200" indent="-457200">
              <a:buAutoNum type="arabicPeriod"/>
            </a:pPr>
            <a:r>
              <a:rPr lang="en-US" dirty="0"/>
              <a:t>Enter a file name and choose .jpg as the file type. Click save.</a:t>
            </a:r>
          </a:p>
          <a:p>
            <a:pPr marL="457200" indent="-457200"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Instructions for Mac users (PowerPoint):</a:t>
            </a:r>
          </a:p>
          <a:p>
            <a:pPr marL="457200" indent="-457200">
              <a:buAutoNum type="arabicPeriod"/>
            </a:pPr>
            <a:r>
              <a:rPr lang="en-US" dirty="0"/>
              <a:t>Add your event title to the slide.</a:t>
            </a:r>
          </a:p>
          <a:p>
            <a:pPr marL="457200" indent="-457200">
              <a:buAutoNum type="arabicPeriod"/>
            </a:pPr>
            <a:r>
              <a:rPr lang="en-US" dirty="0"/>
              <a:t>Click File, then Export, and choose the JPG file format. Click save.</a:t>
            </a:r>
          </a:p>
          <a:p>
            <a:pPr marL="457200" indent="-457200"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Instructions for Mac users (Keynote):</a:t>
            </a:r>
          </a:p>
          <a:p>
            <a:pPr marL="457200" indent="-457200">
              <a:buAutoNum type="arabicPeriod"/>
            </a:pPr>
            <a:r>
              <a:rPr lang="en-US" dirty="0"/>
              <a:t>Add your event title to the slide.</a:t>
            </a:r>
          </a:p>
          <a:p>
            <a:pPr marL="457200" indent="-457200">
              <a:buAutoNum type="arabicPeriod"/>
            </a:pPr>
            <a:r>
              <a:rPr lang="en-US" dirty="0"/>
              <a:t>Click File, then Export To, and select Images.</a:t>
            </a:r>
          </a:p>
          <a:p>
            <a:pPr marL="457200" indent="-457200">
              <a:buAutoNum type="arabicPeriod"/>
            </a:pPr>
            <a:r>
              <a:rPr lang="en-US" dirty="0"/>
              <a:t>Choose the JPEG file format, click next, enter a file name, and click Export.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CFF732-D06D-9349-B9FC-C6A4F8BDF7B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3485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Instructions for Windows users:</a:t>
            </a:r>
          </a:p>
          <a:p>
            <a:pPr marL="457200" indent="-457200">
              <a:buAutoNum type="arabicPeriod"/>
            </a:pPr>
            <a:r>
              <a:rPr lang="en-US" dirty="0"/>
              <a:t>Enable editing.</a:t>
            </a:r>
          </a:p>
          <a:p>
            <a:pPr marL="457200" indent="-457200">
              <a:buAutoNum type="arabicPeriod"/>
            </a:pPr>
            <a:r>
              <a:rPr lang="en-US" dirty="0"/>
              <a:t>Add your event title to the slide.</a:t>
            </a:r>
          </a:p>
          <a:p>
            <a:pPr marL="457200" indent="-457200">
              <a:buAutoNum type="arabicPeriod"/>
            </a:pPr>
            <a:r>
              <a:rPr lang="en-US" dirty="0"/>
              <a:t>Click file, then Save As.</a:t>
            </a:r>
          </a:p>
          <a:p>
            <a:pPr marL="457200" indent="-457200">
              <a:buAutoNum type="arabicPeriod"/>
            </a:pPr>
            <a:r>
              <a:rPr lang="en-US" dirty="0"/>
              <a:t>Enter a file name and choose .jpg as the file type. Click save.</a:t>
            </a:r>
          </a:p>
          <a:p>
            <a:pPr marL="457200" indent="-457200"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Instructions for Mac users (PowerPoint):</a:t>
            </a:r>
          </a:p>
          <a:p>
            <a:pPr marL="457200" indent="-457200">
              <a:buAutoNum type="arabicPeriod"/>
            </a:pPr>
            <a:r>
              <a:rPr lang="en-US" dirty="0"/>
              <a:t>Add your event title to the slide.</a:t>
            </a:r>
          </a:p>
          <a:p>
            <a:pPr marL="457200" indent="-457200">
              <a:buAutoNum type="arabicPeriod"/>
            </a:pPr>
            <a:r>
              <a:rPr lang="en-US" dirty="0"/>
              <a:t>Click File, then Export, and choose the JPG file format. Click save.</a:t>
            </a:r>
          </a:p>
          <a:p>
            <a:pPr marL="457200" indent="-457200"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Instructions for Mac users (Keynote):</a:t>
            </a:r>
          </a:p>
          <a:p>
            <a:pPr marL="457200" indent="-457200">
              <a:buAutoNum type="arabicPeriod"/>
            </a:pPr>
            <a:r>
              <a:rPr lang="en-US" dirty="0"/>
              <a:t>Add your event title to the slide.</a:t>
            </a:r>
          </a:p>
          <a:p>
            <a:pPr marL="457200" indent="-457200">
              <a:buAutoNum type="arabicPeriod"/>
            </a:pPr>
            <a:r>
              <a:rPr lang="en-US" dirty="0"/>
              <a:t>Click File, then Export To, and select Images.</a:t>
            </a:r>
          </a:p>
          <a:p>
            <a:pPr marL="457200" indent="-457200">
              <a:buAutoNum type="arabicPeriod"/>
            </a:pPr>
            <a:r>
              <a:rPr lang="en-US" dirty="0"/>
              <a:t>Choose the JPEG file format, click next, enter a file name, and click Export.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CFF732-D06D-9349-B9FC-C6A4F8BDF7B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4275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Instructions for Windows users:</a:t>
            </a:r>
          </a:p>
          <a:p>
            <a:pPr marL="457200" indent="-457200">
              <a:buAutoNum type="arabicPeriod"/>
            </a:pPr>
            <a:r>
              <a:rPr lang="en-US" dirty="0"/>
              <a:t>Enable editing.</a:t>
            </a:r>
          </a:p>
          <a:p>
            <a:pPr marL="457200" indent="-457200">
              <a:buAutoNum type="arabicPeriod"/>
            </a:pPr>
            <a:r>
              <a:rPr lang="en-US" dirty="0"/>
              <a:t>Add your event title to the slide.</a:t>
            </a:r>
          </a:p>
          <a:p>
            <a:pPr marL="457200" indent="-457200">
              <a:buAutoNum type="arabicPeriod"/>
            </a:pPr>
            <a:r>
              <a:rPr lang="en-US" dirty="0"/>
              <a:t>Click file, then Save As.</a:t>
            </a:r>
          </a:p>
          <a:p>
            <a:pPr marL="457200" indent="-457200">
              <a:buAutoNum type="arabicPeriod"/>
            </a:pPr>
            <a:r>
              <a:rPr lang="en-US" dirty="0"/>
              <a:t>Enter a file name and choose .jpg as the file type. Click save.</a:t>
            </a:r>
          </a:p>
          <a:p>
            <a:pPr marL="457200" indent="-457200"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Instructions for Mac users (PowerPoint):</a:t>
            </a:r>
          </a:p>
          <a:p>
            <a:pPr marL="457200" indent="-457200">
              <a:buAutoNum type="arabicPeriod"/>
            </a:pPr>
            <a:r>
              <a:rPr lang="en-US" dirty="0"/>
              <a:t>Add your event title to the slide.</a:t>
            </a:r>
          </a:p>
          <a:p>
            <a:pPr marL="457200" indent="-457200">
              <a:buAutoNum type="arabicPeriod"/>
            </a:pPr>
            <a:r>
              <a:rPr lang="en-US" dirty="0"/>
              <a:t>Click File, then Export, and choose the JPG file format. Click save.</a:t>
            </a:r>
          </a:p>
          <a:p>
            <a:pPr marL="457200" indent="-457200"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Instructions for Mac users (Keynote):</a:t>
            </a:r>
          </a:p>
          <a:p>
            <a:pPr marL="457200" indent="-457200">
              <a:buAutoNum type="arabicPeriod"/>
            </a:pPr>
            <a:r>
              <a:rPr lang="en-US" dirty="0"/>
              <a:t>Add your event title to the slide.</a:t>
            </a:r>
          </a:p>
          <a:p>
            <a:pPr marL="457200" indent="-457200">
              <a:buAutoNum type="arabicPeriod"/>
            </a:pPr>
            <a:r>
              <a:rPr lang="en-US" dirty="0"/>
              <a:t>Click File, then Export To, and select Images.</a:t>
            </a:r>
          </a:p>
          <a:p>
            <a:pPr marL="457200" indent="-457200">
              <a:buAutoNum type="arabicPeriod"/>
            </a:pPr>
            <a:r>
              <a:rPr lang="en-US" dirty="0"/>
              <a:t>Choose the JPEG file format, click next, enter a file name, and click Export.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CFF732-D06D-9349-B9FC-C6A4F8BDF7B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824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58D1B2B-A92A-1A4D-9913-CC3A070C85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866150C9-BF56-F24C-8F9E-5E895F06E6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3BBA1B2-FC9D-294C-ABCC-B81C73CCF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42920-CA06-B84C-AB14-A3C514A6E7C4}" type="datetimeFigureOut">
              <a:rPr lang="en-US" smtClean="0"/>
              <a:t>3/21/20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F490F63-BC2C-0A40-9C90-8816092E9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1619056-FA80-4545-A323-3862C8CD7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F59D2-665D-F94C-9346-A72E77560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345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17CD0A7-52B8-364A-AE83-AAC54F0E4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FCD5D30-351F-5242-8A5C-0A4F2F445F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764DD12-98E6-6D4E-8451-61CFCDD3E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42920-CA06-B84C-AB14-A3C514A6E7C4}" type="datetimeFigureOut">
              <a:rPr lang="en-US" smtClean="0"/>
              <a:t>3/21/20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6F4DE1A-699A-7E41-B8A4-6092A2DDB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4E4E773-9C92-BF4F-9A84-F96A5E47B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F59D2-665D-F94C-9346-A72E77560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761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A078470-3715-E040-8D18-E8B852B2B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25CE6B2-3E53-8F48-B67B-6D4A1B39FA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43D0198-6969-2343-8037-258B23A160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42920-CA06-B84C-AB14-A3C514A6E7C4}" type="datetimeFigureOut">
              <a:rPr lang="en-US" smtClean="0"/>
              <a:t>3/21/20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67B090B-AF8C-D64B-828B-9C8DED8D4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5E57359-5162-964D-BD79-1AAF8690E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F59D2-665D-F94C-9346-A72E77560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434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9C149AF-6683-234C-A18F-94CBC020F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0D8D770-4239-EA47-BD55-A861C9AE43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FC18E293-9DFA-C14C-A0BB-0F7C4AD978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9D716C13-B2F8-7F40-9660-C52EE945A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42920-CA06-B84C-AB14-A3C514A6E7C4}" type="datetimeFigureOut">
              <a:rPr lang="en-US" smtClean="0"/>
              <a:t>3/21/20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26C2EFA-0516-F949-8C77-31104C088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C7D3A154-4A13-034C-891B-282B8A710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F59D2-665D-F94C-9346-A72E77560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785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4C90CEC-297F-C546-BE75-A14A5BE63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13B1A1E-35E3-424C-A728-54AAF385BB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F753E5A4-B890-C842-B7E0-F8D1704938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BA5F840F-D795-D64C-829F-ACFF9F7332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6ADB4031-46B5-0F43-BE61-8E46A0F5FF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02DCB5CC-A08B-B345-85D3-CB9D50D08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42920-CA06-B84C-AB14-A3C514A6E7C4}" type="datetimeFigureOut">
              <a:rPr lang="en-US" smtClean="0"/>
              <a:t>3/21/20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F18570D8-1C80-0E43-A7CC-42A6AD8DD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9A0FD445-F555-5142-ADF6-ECD14F782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F59D2-665D-F94C-9346-A72E77560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190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2258800-57AF-C84B-96D2-0DA35292F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4A450B41-7E77-2549-88A7-A84DB41C0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42920-CA06-B84C-AB14-A3C514A6E7C4}" type="datetimeFigureOut">
              <a:rPr lang="en-US" smtClean="0"/>
              <a:t>3/21/20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677ECD3F-53A2-414B-B8D4-C4B858575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F00D937B-4884-5948-90E5-B0F6D3682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F59D2-665D-F94C-9346-A72E77560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236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060A3D77-C27F-C440-AD5C-84977D2AC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42920-CA06-B84C-AB14-A3C514A6E7C4}" type="datetimeFigureOut">
              <a:rPr lang="en-US" smtClean="0"/>
              <a:t>3/21/20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1986F425-DE46-DC4A-BB3E-B29BAD921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F23E2BF7-5C2C-4F45-9884-D9A4CFA87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F59D2-665D-F94C-9346-A72E77560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690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90B917E-7DA9-A748-974A-81D087BED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E2A28B7-8C4B-4142-A277-F652F1D40F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C78FEB40-A8C4-4445-94B3-266DBA92AE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36270F08-385A-8B4A-81F0-481DB5D94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42920-CA06-B84C-AB14-A3C514A6E7C4}" type="datetimeFigureOut">
              <a:rPr lang="en-US" smtClean="0"/>
              <a:t>3/21/20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DECBD1D3-C709-BB46-84DA-80FC4421B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9CFA0259-9156-434C-A243-30C48365E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F59D2-665D-F94C-9346-A72E77560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66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A65B40C-7226-8148-A218-7B928993D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BC04BFDC-B52C-914D-8D20-0D47F72872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4FE23437-5D8D-EE43-BADB-9782304026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EF1B7245-864A-6246-8FF1-3DABC1BF4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42920-CA06-B84C-AB14-A3C514A6E7C4}" type="datetimeFigureOut">
              <a:rPr lang="en-US" smtClean="0"/>
              <a:t>3/21/20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4C52BD10-7889-504B-982B-8933AF02D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9404084-259C-0840-8A45-CCAF164C9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F59D2-665D-F94C-9346-A72E77560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708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8FD1734-F738-9543-A391-405844579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48630100-0336-874E-B7E8-6554AF3E9B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9A52631-E571-A04B-B405-9FFF71B2F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42920-CA06-B84C-AB14-A3C514A6E7C4}" type="datetimeFigureOut">
              <a:rPr lang="en-US" smtClean="0"/>
              <a:t>3/21/20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58F9A7E-DCF2-9C41-8098-5784CF063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61E226A-295A-344A-B153-43BE72131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F59D2-665D-F94C-9346-A72E77560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534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3DBE1AD1-0975-2E4D-8AA8-249639D124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0BB7C1A9-B612-CA49-9C73-BBC55F0AC9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0231351-A0E3-5641-BBD2-01F9CEEAC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42920-CA06-B84C-AB14-A3C514A6E7C4}" type="datetimeFigureOut">
              <a:rPr lang="en-US" smtClean="0"/>
              <a:t>3/21/20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FE74224-DD1C-104A-84FD-047B02713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4386336-0928-FE4A-BC62-30E908D35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F59D2-665D-F94C-9346-A72E77560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2277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vent Title - Burgand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260EF6E-078E-F541-B16A-D9DBE36B222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5132" y="3854824"/>
            <a:ext cx="10881736" cy="2339788"/>
          </a:xfrm>
        </p:spPr>
        <p:txBody>
          <a:bodyPr anchor="ctr">
            <a:normAutofit/>
          </a:bodyPr>
          <a:lstStyle>
            <a:lvl1pPr algn="ctr">
              <a:defRPr sz="4999"/>
            </a:lvl1pPr>
          </a:lstStyle>
          <a:p>
            <a:r>
              <a:rPr lang="en-US" dirty="0"/>
              <a:t>Click to edit Event Title</a:t>
            </a:r>
          </a:p>
        </p:txBody>
      </p:sp>
    </p:spTree>
    <p:extLst>
      <p:ext uri="{BB962C8B-B14F-4D97-AF65-F5344CB8AC3E}">
        <p14:creationId xmlns:p14="http://schemas.microsoft.com/office/powerpoint/2010/main" val="667286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D17921CC-6628-F241-A9E4-2DE6A78BD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16610669-5AA8-AA42-8537-76E24BD50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EA9746A-9AAF-A44A-9D04-FBEAFFCCD8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C42920-CA06-B84C-AB14-A3C514A6E7C4}" type="datetimeFigureOut">
              <a:rPr lang="en-US" smtClean="0"/>
              <a:t>3/21/20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7618887-D6B0-4149-8163-2D8063BA87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3F52BCA-DCAE-9848-9D29-063FC86095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0F59D2-665D-F94C-9346-A72E77560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1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4ECF949-AC36-C140-A2B0-0A49AB10CB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4800" dirty="0">
                <a:solidFill>
                  <a:schemeClr val="bg2"/>
                </a:solidFill>
                <a:latin typeface="Gotham Medium" panose="02000604040000020004" pitchFamily="2" charset="0"/>
              </a:rPr>
              <a:t>District </a:t>
            </a:r>
            <a:r>
              <a:rPr lang="en-US" sz="4800" dirty="0" smtClean="0">
                <a:solidFill>
                  <a:schemeClr val="bg2"/>
                </a:solidFill>
                <a:latin typeface="Gotham Medium" panose="02000604040000020004" pitchFamily="2" charset="0"/>
              </a:rPr>
              <a:t>2 ∙ </a:t>
            </a:r>
            <a:r>
              <a:rPr lang="en-US" sz="4800" dirty="0">
                <a:solidFill>
                  <a:schemeClr val="bg2"/>
                </a:solidFill>
                <a:latin typeface="Gotham Medium" panose="02000604040000020004" pitchFamily="2" charset="0"/>
              </a:rPr>
              <a:t>Division </a:t>
            </a:r>
            <a:r>
              <a:rPr lang="en-US" sz="4800" dirty="0" smtClean="0">
                <a:solidFill>
                  <a:schemeClr val="bg2"/>
                </a:solidFill>
                <a:latin typeface="Gotham Medium" panose="02000604040000020004" pitchFamily="2" charset="0"/>
              </a:rPr>
              <a:t>X </a:t>
            </a:r>
            <a:r>
              <a:rPr lang="en-US" sz="4800" dirty="0" smtClean="0">
                <a:solidFill>
                  <a:schemeClr val="bg2"/>
                </a:solidFill>
                <a:latin typeface="Gotham Medium" panose="02000604040000020004" pitchFamily="2" charset="0"/>
              </a:rPr>
              <a:t>∙ Area Level</a:t>
            </a:r>
            <a:br>
              <a:rPr lang="en-US" sz="4800" dirty="0" smtClean="0">
                <a:solidFill>
                  <a:schemeClr val="bg2"/>
                </a:solidFill>
                <a:latin typeface="Gotham Medium" panose="02000604040000020004" pitchFamily="2" charset="0"/>
              </a:rPr>
            </a:br>
            <a:r>
              <a:rPr lang="en-US" sz="4800" dirty="0" smtClean="0">
                <a:solidFill>
                  <a:schemeClr val="bg2"/>
                </a:solidFill>
                <a:latin typeface="Gotham Medium" panose="02000604040000020004" pitchFamily="2" charset="0"/>
              </a:rPr>
              <a:t>International Speech Contests</a:t>
            </a:r>
            <a:r>
              <a:rPr lang="en-US" sz="4800" dirty="0">
                <a:solidFill>
                  <a:schemeClr val="bg2"/>
                </a:solidFill>
                <a:latin typeface="Gotham Medium" panose="02000604040000020004" pitchFamily="2" charset="0"/>
              </a:rPr>
              <a:t/>
            </a:r>
            <a:br>
              <a:rPr lang="en-US" sz="4800" dirty="0">
                <a:solidFill>
                  <a:schemeClr val="bg2"/>
                </a:solidFill>
                <a:latin typeface="Gotham Medium" panose="02000604040000020004" pitchFamily="2" charset="0"/>
              </a:rPr>
            </a:br>
            <a:r>
              <a:rPr lang="en-US" sz="2400" dirty="0" smtClean="0">
                <a:solidFill>
                  <a:schemeClr val="bg2"/>
                </a:solidFill>
                <a:latin typeface="Gotham Medium" panose="02000604040000020004" pitchFamily="2" charset="0"/>
              </a:rPr>
              <a:t>Day, Month XX, </a:t>
            </a:r>
            <a:r>
              <a:rPr lang="en-US" sz="2400" dirty="0">
                <a:solidFill>
                  <a:schemeClr val="bg2"/>
                </a:solidFill>
                <a:latin typeface="Gotham Medium" panose="02000604040000020004" pitchFamily="2" charset="0"/>
              </a:rPr>
              <a:t>2020 </a:t>
            </a:r>
            <a:r>
              <a:rPr lang="en-US" sz="2400" dirty="0" smtClean="0">
                <a:solidFill>
                  <a:schemeClr val="bg2"/>
                </a:solidFill>
                <a:latin typeface="Gotham Medium" panose="02000604040000020004" pitchFamily="2" charset="0"/>
              </a:rPr>
              <a:t>X:00 XM </a:t>
            </a:r>
            <a:r>
              <a:rPr lang="en-US" sz="2400" dirty="0" smtClean="0">
                <a:solidFill>
                  <a:schemeClr val="bg2"/>
                </a:solidFill>
                <a:latin typeface="Gotham Medium" panose="02000604040000020004" pitchFamily="2" charset="0"/>
              </a:rPr>
              <a:t>PST</a:t>
            </a:r>
            <a:endParaRPr lang="en-US" sz="4800" dirty="0">
              <a:solidFill>
                <a:schemeClr val="bg2"/>
              </a:solidFill>
              <a:latin typeface="Gotham Medium" panose="02000604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012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4ECF949-AC36-C140-A2B0-0A49AB10CB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4000" b="1" dirty="0" smtClean="0">
                <a:solidFill>
                  <a:schemeClr val="bg2"/>
                </a:solidFill>
                <a:latin typeface="Gotham Medium" panose="02000604040000020004" pitchFamily="2" charset="0"/>
              </a:rPr>
              <a:t>THANK YOU</a:t>
            </a:r>
            <a:r>
              <a:rPr lang="en-US" sz="4000" dirty="0" smtClean="0">
                <a:solidFill>
                  <a:schemeClr val="bg2"/>
                </a:solidFill>
                <a:latin typeface="Gotham Medium" panose="02000604040000020004" pitchFamily="2" charset="0"/>
              </a:rPr>
              <a:t> to all of the </a:t>
            </a:r>
            <a:r>
              <a:rPr lang="en-US" sz="4000" i="1" dirty="0" smtClean="0">
                <a:solidFill>
                  <a:schemeClr val="bg2"/>
                </a:solidFill>
                <a:latin typeface="Gotham Medium" panose="02000604040000020004" pitchFamily="2" charset="0"/>
              </a:rPr>
              <a:t>amazing</a:t>
            </a:r>
            <a:r>
              <a:rPr lang="en-US" sz="4000" dirty="0" smtClean="0">
                <a:solidFill>
                  <a:schemeClr val="bg2"/>
                </a:solidFill>
                <a:latin typeface="Gotham Medium" panose="02000604040000020004" pitchFamily="2" charset="0"/>
              </a:rPr>
              <a:t> Toastmasters who volunteered their time and talent to help </a:t>
            </a:r>
            <a:br>
              <a:rPr lang="en-US" sz="4000" dirty="0" smtClean="0">
                <a:solidFill>
                  <a:schemeClr val="bg2"/>
                </a:solidFill>
                <a:latin typeface="Gotham Medium" panose="02000604040000020004" pitchFamily="2" charset="0"/>
              </a:rPr>
            </a:br>
            <a:r>
              <a:rPr lang="en-US" sz="4000" dirty="0" smtClean="0">
                <a:solidFill>
                  <a:schemeClr val="bg2"/>
                </a:solidFill>
                <a:latin typeface="Gotham Medium" panose="02000604040000020004" pitchFamily="2" charset="0"/>
              </a:rPr>
              <a:t>make this contest </a:t>
            </a:r>
            <a:r>
              <a:rPr lang="en-US" sz="4000" u="sng" dirty="0" smtClean="0">
                <a:solidFill>
                  <a:schemeClr val="bg2"/>
                </a:solidFill>
                <a:latin typeface="Gotham Medium" panose="02000604040000020004" pitchFamily="2" charset="0"/>
              </a:rPr>
              <a:t>successful</a:t>
            </a:r>
            <a:r>
              <a:rPr lang="en-US" sz="4000" dirty="0" smtClean="0">
                <a:solidFill>
                  <a:schemeClr val="bg2"/>
                </a:solidFill>
                <a:latin typeface="Gotham Medium" panose="02000604040000020004" pitchFamily="2" charset="0"/>
              </a:rPr>
              <a:t>!</a:t>
            </a:r>
            <a:endParaRPr lang="en-US" sz="4000" dirty="0">
              <a:solidFill>
                <a:schemeClr val="bg2"/>
              </a:solidFill>
              <a:latin typeface="Gotham Medium" panose="02000604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356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4ECF949-AC36-C140-A2B0-0A49AB10CB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solidFill>
                  <a:schemeClr val="bg2"/>
                </a:solidFill>
                <a:latin typeface="Gotham Medium" panose="02000604040000020004" pitchFamily="2" charset="0"/>
              </a:rPr>
              <a:t>District </a:t>
            </a:r>
            <a:r>
              <a:rPr lang="en-US" sz="4800" dirty="0" smtClean="0">
                <a:solidFill>
                  <a:schemeClr val="bg2"/>
                </a:solidFill>
                <a:latin typeface="Gotham Medium" panose="02000604040000020004" pitchFamily="2" charset="0"/>
              </a:rPr>
              <a:t>2 ∙ </a:t>
            </a:r>
            <a:r>
              <a:rPr lang="en-US" sz="4800" dirty="0">
                <a:solidFill>
                  <a:schemeClr val="bg2"/>
                </a:solidFill>
                <a:latin typeface="Gotham Medium" panose="02000604040000020004" pitchFamily="2" charset="0"/>
              </a:rPr>
              <a:t>Division </a:t>
            </a:r>
            <a:r>
              <a:rPr lang="en-US" sz="4800" dirty="0" smtClean="0">
                <a:solidFill>
                  <a:schemeClr val="bg2"/>
                </a:solidFill>
                <a:latin typeface="Gotham Medium" panose="02000604040000020004" pitchFamily="2" charset="0"/>
              </a:rPr>
              <a:t>X </a:t>
            </a:r>
            <a:r>
              <a:rPr lang="en-US" sz="4800" dirty="0" smtClean="0">
                <a:solidFill>
                  <a:schemeClr val="bg2"/>
                </a:solidFill>
                <a:latin typeface="Gotham Medium" panose="02000604040000020004" pitchFamily="2" charset="0"/>
              </a:rPr>
              <a:t>∙ Area </a:t>
            </a:r>
            <a:r>
              <a:rPr lang="en-US" sz="4800" dirty="0" smtClean="0">
                <a:solidFill>
                  <a:schemeClr val="bg2"/>
                </a:solidFill>
                <a:latin typeface="Gotham Medium" panose="02000604040000020004" pitchFamily="2" charset="0"/>
              </a:rPr>
              <a:t>XX </a:t>
            </a:r>
            <a:r>
              <a:rPr lang="en-US" sz="4800" dirty="0" smtClean="0">
                <a:solidFill>
                  <a:schemeClr val="bg2"/>
                </a:solidFill>
                <a:latin typeface="Gotham Medium" panose="02000604040000020004" pitchFamily="2" charset="0"/>
              </a:rPr>
              <a:t/>
            </a:r>
            <a:br>
              <a:rPr lang="en-US" sz="4800" dirty="0" smtClean="0">
                <a:solidFill>
                  <a:schemeClr val="bg2"/>
                </a:solidFill>
                <a:latin typeface="Gotham Medium" panose="02000604040000020004" pitchFamily="2" charset="0"/>
              </a:rPr>
            </a:br>
            <a:r>
              <a:rPr lang="en-US" sz="4800" dirty="0" smtClean="0">
                <a:solidFill>
                  <a:schemeClr val="bg2"/>
                </a:solidFill>
                <a:latin typeface="Gotham Medium" panose="02000604040000020004" pitchFamily="2" charset="0"/>
              </a:rPr>
              <a:t>International Speech Contest Winners</a:t>
            </a:r>
            <a:endParaRPr lang="en-US" sz="4800" dirty="0">
              <a:solidFill>
                <a:schemeClr val="bg2"/>
              </a:solidFill>
              <a:latin typeface="Gotham Medium" panose="02000604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81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55090FC5-CAE9-1E43-AC1F-BBB5C3A383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5587" y="-55125"/>
            <a:ext cx="9042709" cy="691501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6D33BEF4-6BD1-A94E-8931-A85592115490}"/>
              </a:ext>
            </a:extLst>
          </p:cNvPr>
          <p:cNvSpPr txBox="1"/>
          <p:nvPr/>
        </p:nvSpPr>
        <p:spPr>
          <a:xfrm>
            <a:off x="3209478" y="3705101"/>
            <a:ext cx="4905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Gotham Medium" panose="02000604040000020004" pitchFamily="2" charset="0"/>
              </a:rPr>
              <a:t>ENTER NAME HERE</a:t>
            </a:r>
            <a:endParaRPr lang="en-US" sz="3200" dirty="0">
              <a:latin typeface="Gotham Medium" panose="02000604040000020004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75916CD0-2FB6-FB48-A92D-0ED4ABCD7BDE}"/>
              </a:ext>
            </a:extLst>
          </p:cNvPr>
          <p:cNvSpPr txBox="1"/>
          <p:nvPr/>
        </p:nvSpPr>
        <p:spPr>
          <a:xfrm>
            <a:off x="3277728" y="5868613"/>
            <a:ext cx="20179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Enter Contest Date</a:t>
            </a:r>
            <a:endParaRPr lang="en-US" sz="1600" dirty="0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3151BBC7-7F8D-2A4B-A7E8-1052EBC50152}"/>
              </a:ext>
            </a:extLst>
          </p:cNvPr>
          <p:cNvSpPr txBox="1"/>
          <p:nvPr/>
        </p:nvSpPr>
        <p:spPr>
          <a:xfrm>
            <a:off x="6101597" y="5610517"/>
            <a:ext cx="20702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Enter </a:t>
            </a:r>
            <a:r>
              <a:rPr lang="en-US" sz="1600" dirty="0"/>
              <a:t>Contest Chair </a:t>
            </a:r>
            <a:endParaRPr lang="en-US" sz="1600" dirty="0" smtClean="0"/>
          </a:p>
          <a:p>
            <a:pPr algn="ctr"/>
            <a:r>
              <a:rPr lang="en-US" sz="1600" dirty="0" smtClean="0"/>
              <a:t>or </a:t>
            </a:r>
            <a:r>
              <a:rPr lang="en-US" sz="1600" dirty="0"/>
              <a:t>Presenter </a:t>
            </a:r>
            <a:r>
              <a:rPr lang="en-US" sz="1600" dirty="0" smtClean="0"/>
              <a:t>Info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908088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55090FC5-CAE9-1E43-AC1F-BBB5C3A383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29340" y="-29315"/>
            <a:ext cx="8947709" cy="68813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6D33BEF4-6BD1-A94E-8931-A85592115490}"/>
              </a:ext>
            </a:extLst>
          </p:cNvPr>
          <p:cNvSpPr txBox="1"/>
          <p:nvPr/>
        </p:nvSpPr>
        <p:spPr>
          <a:xfrm>
            <a:off x="3458859" y="3716977"/>
            <a:ext cx="43302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Gotham Medium" panose="02000604040000020004" pitchFamily="2" charset="0"/>
              </a:rPr>
              <a:t>ENTER NAME HERE</a:t>
            </a:r>
            <a:endParaRPr lang="en-US" sz="3200" dirty="0">
              <a:latin typeface="Gotham Medium" panose="02000604040000020004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3151BBC7-7F8D-2A4B-A7E8-1052EBC50152}"/>
              </a:ext>
            </a:extLst>
          </p:cNvPr>
          <p:cNvSpPr txBox="1"/>
          <p:nvPr/>
        </p:nvSpPr>
        <p:spPr>
          <a:xfrm>
            <a:off x="6008914" y="5580586"/>
            <a:ext cx="20663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Enter Contest </a:t>
            </a:r>
            <a:r>
              <a:rPr lang="en-US" sz="1600"/>
              <a:t>Chair </a:t>
            </a:r>
            <a:endParaRPr lang="en-US" sz="1600" smtClean="0"/>
          </a:p>
          <a:p>
            <a:pPr algn="ctr"/>
            <a:r>
              <a:rPr lang="en-US" sz="1600" dirty="0" smtClean="0"/>
              <a:t>or </a:t>
            </a:r>
            <a:r>
              <a:rPr lang="en-US" sz="1600" dirty="0"/>
              <a:t>Presenter Info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D29C3318-E4C3-9A4D-9D66-370A8A827870}"/>
              </a:ext>
            </a:extLst>
          </p:cNvPr>
          <p:cNvSpPr txBox="1"/>
          <p:nvPr/>
        </p:nvSpPr>
        <p:spPr>
          <a:xfrm>
            <a:off x="3253977" y="5821113"/>
            <a:ext cx="20179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Enter Contest Date </a:t>
            </a:r>
          </a:p>
        </p:txBody>
      </p:sp>
    </p:spTree>
    <p:extLst>
      <p:ext uri="{BB962C8B-B14F-4D97-AF65-F5344CB8AC3E}">
        <p14:creationId xmlns:p14="http://schemas.microsoft.com/office/powerpoint/2010/main" val="171456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="" xmlns:a16="http://schemas.microsoft.com/office/drawing/2014/main" id="{55090FC5-CAE9-1E43-AC1F-BBB5C3A383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324"/>
          <a:stretch/>
        </p:blipFill>
        <p:spPr>
          <a:xfrm>
            <a:off x="-17462" y="0"/>
            <a:ext cx="8784023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6D33BEF4-6BD1-A94E-8931-A85592115490}"/>
              </a:ext>
            </a:extLst>
          </p:cNvPr>
          <p:cNvSpPr txBox="1"/>
          <p:nvPr/>
        </p:nvSpPr>
        <p:spPr>
          <a:xfrm>
            <a:off x="3399482" y="3681351"/>
            <a:ext cx="43302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Gotham Medium" panose="02000604040000020004" pitchFamily="2" charset="0"/>
              </a:rPr>
              <a:t>ENTER NAME HERE</a:t>
            </a:r>
            <a:endParaRPr lang="en-US" sz="3200" dirty="0">
              <a:latin typeface="Gotham Medium" panose="02000604040000020004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3151BBC7-7F8D-2A4B-A7E8-1052EBC50152}"/>
              </a:ext>
            </a:extLst>
          </p:cNvPr>
          <p:cNvSpPr txBox="1"/>
          <p:nvPr/>
        </p:nvSpPr>
        <p:spPr>
          <a:xfrm>
            <a:off x="5985165" y="5592461"/>
            <a:ext cx="20306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Enter Contest Chair </a:t>
            </a:r>
            <a:endParaRPr lang="en-US" sz="1600" dirty="0" smtClean="0"/>
          </a:p>
          <a:p>
            <a:pPr algn="ctr"/>
            <a:r>
              <a:rPr lang="en-US" sz="1600" dirty="0" smtClean="0"/>
              <a:t>or </a:t>
            </a:r>
            <a:r>
              <a:rPr lang="en-US" sz="1600" dirty="0"/>
              <a:t>Presenter Info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33B956A6-98B8-6343-995E-59E31BDAC2FD}"/>
              </a:ext>
            </a:extLst>
          </p:cNvPr>
          <p:cNvSpPr txBox="1"/>
          <p:nvPr/>
        </p:nvSpPr>
        <p:spPr>
          <a:xfrm>
            <a:off x="3230226" y="5832988"/>
            <a:ext cx="20179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Enter Contest Date </a:t>
            </a:r>
          </a:p>
        </p:txBody>
      </p:sp>
    </p:spTree>
    <p:extLst>
      <p:ext uri="{BB962C8B-B14F-4D97-AF65-F5344CB8AC3E}">
        <p14:creationId xmlns:p14="http://schemas.microsoft.com/office/powerpoint/2010/main" val="255632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4ECF949-AC36-C140-A2B0-0A49AB10CB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solidFill>
                  <a:schemeClr val="bg2"/>
                </a:solidFill>
                <a:latin typeface="Gotham Medium" panose="02000604040000020004" pitchFamily="2" charset="0"/>
              </a:rPr>
              <a:t>District </a:t>
            </a:r>
            <a:r>
              <a:rPr lang="en-US" sz="4800" dirty="0" smtClean="0">
                <a:solidFill>
                  <a:schemeClr val="bg2"/>
                </a:solidFill>
                <a:latin typeface="Gotham Medium" panose="02000604040000020004" pitchFamily="2" charset="0"/>
              </a:rPr>
              <a:t>2 ∙ </a:t>
            </a:r>
            <a:r>
              <a:rPr lang="en-US" sz="4800" dirty="0">
                <a:solidFill>
                  <a:schemeClr val="bg2"/>
                </a:solidFill>
                <a:latin typeface="Gotham Medium" panose="02000604040000020004" pitchFamily="2" charset="0"/>
              </a:rPr>
              <a:t>Division </a:t>
            </a:r>
            <a:r>
              <a:rPr lang="en-US" sz="4800" dirty="0" smtClean="0">
                <a:solidFill>
                  <a:schemeClr val="bg2"/>
                </a:solidFill>
                <a:latin typeface="Gotham Medium" panose="02000604040000020004" pitchFamily="2" charset="0"/>
              </a:rPr>
              <a:t>X </a:t>
            </a:r>
            <a:r>
              <a:rPr lang="en-US" sz="4800" dirty="0" smtClean="0">
                <a:solidFill>
                  <a:schemeClr val="bg2"/>
                </a:solidFill>
                <a:latin typeface="Gotham Medium" panose="02000604040000020004" pitchFamily="2" charset="0"/>
              </a:rPr>
              <a:t/>
            </a:r>
            <a:br>
              <a:rPr lang="en-US" sz="4800" dirty="0" smtClean="0">
                <a:solidFill>
                  <a:schemeClr val="bg2"/>
                </a:solidFill>
                <a:latin typeface="Gotham Medium" panose="02000604040000020004" pitchFamily="2" charset="0"/>
              </a:rPr>
            </a:br>
            <a:r>
              <a:rPr lang="en-US" sz="4800" dirty="0" smtClean="0">
                <a:solidFill>
                  <a:schemeClr val="bg2"/>
                </a:solidFill>
                <a:latin typeface="Gotham Medium" panose="02000604040000020004" pitchFamily="2" charset="0"/>
              </a:rPr>
              <a:t>International Speech Contest</a:t>
            </a:r>
            <a:r>
              <a:rPr lang="en-US" sz="4800" dirty="0">
                <a:solidFill>
                  <a:schemeClr val="bg2"/>
                </a:solidFill>
                <a:latin typeface="Gotham Medium" panose="02000604040000020004" pitchFamily="2" charset="0"/>
              </a:rPr>
              <a:t/>
            </a:r>
            <a:br>
              <a:rPr lang="en-US" sz="4800" dirty="0">
                <a:solidFill>
                  <a:schemeClr val="bg2"/>
                </a:solidFill>
                <a:latin typeface="Gotham Medium" panose="02000604040000020004" pitchFamily="2" charset="0"/>
              </a:rPr>
            </a:br>
            <a:r>
              <a:rPr lang="en-US" sz="3200" dirty="0">
                <a:solidFill>
                  <a:schemeClr val="bg2"/>
                </a:solidFill>
                <a:latin typeface="Gotham Medium" panose="02000604040000020004" pitchFamily="2" charset="0"/>
              </a:rPr>
              <a:t>See </a:t>
            </a:r>
            <a:r>
              <a:rPr lang="en-US" sz="2800" dirty="0">
                <a:solidFill>
                  <a:schemeClr val="bg2"/>
                </a:solidFill>
                <a:latin typeface="Gotham Medium" panose="02000604040000020004" pitchFamily="2" charset="0"/>
              </a:rPr>
              <a:t>D2TM.ORG/Calendar for Online Contest Zoom Link</a:t>
            </a:r>
            <a:r>
              <a:rPr lang="en-US" sz="4800" dirty="0">
                <a:solidFill>
                  <a:schemeClr val="bg2"/>
                </a:solidFill>
                <a:latin typeface="Gotham Medium" panose="02000604040000020004" pitchFamily="2" charset="0"/>
              </a:rPr>
              <a:t/>
            </a:r>
            <a:br>
              <a:rPr lang="en-US" sz="4800" dirty="0">
                <a:solidFill>
                  <a:schemeClr val="bg2"/>
                </a:solidFill>
                <a:latin typeface="Gotham Medium" panose="02000604040000020004" pitchFamily="2" charset="0"/>
              </a:rPr>
            </a:br>
            <a:r>
              <a:rPr lang="en-US" sz="2400" dirty="0" smtClean="0">
                <a:solidFill>
                  <a:schemeClr val="bg2"/>
                </a:solidFill>
                <a:latin typeface="Gotham Medium" panose="02000604040000020004" pitchFamily="2" charset="0"/>
              </a:rPr>
              <a:t>Day, Month XX, </a:t>
            </a:r>
            <a:r>
              <a:rPr lang="en-US" sz="2400" dirty="0" smtClean="0">
                <a:solidFill>
                  <a:schemeClr val="bg2"/>
                </a:solidFill>
                <a:latin typeface="Gotham Medium" panose="02000604040000020004" pitchFamily="2" charset="0"/>
              </a:rPr>
              <a:t>2020 </a:t>
            </a:r>
            <a:r>
              <a:rPr lang="en-US" sz="2400" dirty="0" smtClean="0">
                <a:solidFill>
                  <a:schemeClr val="bg2"/>
                </a:solidFill>
                <a:latin typeface="Gotham Medium" panose="02000604040000020004" pitchFamily="2" charset="0"/>
              </a:rPr>
              <a:t>X:00 XM </a:t>
            </a:r>
            <a:r>
              <a:rPr lang="en-US" sz="2400" dirty="0" smtClean="0">
                <a:solidFill>
                  <a:schemeClr val="bg2"/>
                </a:solidFill>
                <a:latin typeface="Gotham Medium" panose="02000604040000020004" pitchFamily="2" charset="0"/>
              </a:rPr>
              <a:t>PST</a:t>
            </a:r>
            <a:endParaRPr lang="en-US" sz="4800" dirty="0">
              <a:solidFill>
                <a:schemeClr val="bg2"/>
              </a:solidFill>
              <a:latin typeface="Gotham Medium" panose="02000604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5390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533</Words>
  <Application>Microsoft Macintosh PowerPoint</Application>
  <PresentationFormat>Widescreen</PresentationFormat>
  <Paragraphs>80</Paragraphs>
  <Slides>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Calibri</vt:lpstr>
      <vt:lpstr>Calibri Light</vt:lpstr>
      <vt:lpstr>Gotham Medium</vt:lpstr>
      <vt:lpstr>Arial</vt:lpstr>
      <vt:lpstr>Office Theme</vt:lpstr>
      <vt:lpstr>District 2 ∙ Division X ∙ Area Level International Speech Contests Day, Month XX, 2020 X:00 XM PST</vt:lpstr>
      <vt:lpstr>THANK YOU to all of the amazing Toastmasters who volunteered their time and talent to help  make this contest successful!</vt:lpstr>
      <vt:lpstr>District 2 ∙ Division X ∙ Area XX  International Speech Contest Winners</vt:lpstr>
      <vt:lpstr>PowerPoint Presentation</vt:lpstr>
      <vt:lpstr>PowerPoint Presentation</vt:lpstr>
      <vt:lpstr>PowerPoint Presentation</vt:lpstr>
      <vt:lpstr>District 2 ∙ Division X  International Speech Contest See D2TM.ORG/Calendar for Online Contest Zoom Link Day, Month XX, 2020 X:00 XM PST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Roxy Stimpson</dc:creator>
  <cp:lastModifiedBy>Heather Watson</cp:lastModifiedBy>
  <cp:revision>11</cp:revision>
  <dcterms:created xsi:type="dcterms:W3CDTF">2020-03-12T20:06:02Z</dcterms:created>
  <dcterms:modified xsi:type="dcterms:W3CDTF">2020-03-22T05:27:19Z</dcterms:modified>
</cp:coreProperties>
</file>